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60" r:id="rId5"/>
    <p:sldId id="262" r:id="rId6"/>
    <p:sldId id="259" r:id="rId7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80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57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48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88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1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79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48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20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03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41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8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DF9E6-A56D-4D99-9E2F-D753025D822F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A784-54D9-49D3-8531-CDFCDC670F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32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568729" y="236220"/>
            <a:ext cx="95475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컨퍼런스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URL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생성되면 인사말 페이지가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첫페이지로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나오는데요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컨퍼런스 일정페이지가 나오도록 해주고요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메뉴 순서를 아래처럼 해주시고 문구도 아래처럼 고쳐 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공지사항 게시판 형식으로 추가할 수 있을까요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공지 내용 올릴 수 있는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일정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인사말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행사 장소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사전 등록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등록 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확인 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b="1" dirty="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공지사항</a:t>
            </a:r>
            <a:endParaRPr lang="en-US" altLang="ko-KR" b="1" dirty="0" smtClean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아래 상단 이미지를 우리가 그림파일로 넣을 수 있게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..</a:t>
            </a:r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파일 </a:t>
            </a:r>
            <a:r>
              <a:rPr lang="ko-KR" altLang="en-US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첨부해서요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ko-KR" altLang="en-US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사이즈만 표기해서 알려주세요</a:t>
            </a:r>
            <a:r>
              <a:rPr lang="en-US" altLang="ko-KR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29" y="4707803"/>
            <a:ext cx="9245157" cy="11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48" y="0"/>
            <a:ext cx="6991471" cy="623276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592730" y="590310"/>
            <a:ext cx="2245488" cy="32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프로그램 다운받기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21661" y="1204693"/>
            <a:ext cx="5142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프로그램 다운받기 버튼이 있었으면 </a:t>
            </a:r>
            <a:r>
              <a:rPr lang="ko-KR" altLang="en-US" dirty="0" err="1" smtClean="0"/>
              <a:t>좋겠구요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프로그램 </a:t>
            </a:r>
            <a:r>
              <a:rPr lang="ko-KR" altLang="en-US" dirty="0" err="1" smtClean="0"/>
              <a:t>다운용</a:t>
            </a:r>
            <a:r>
              <a:rPr lang="ko-KR" altLang="en-US" dirty="0" smtClean="0"/>
              <a:t> 파일을 첨부할 수 있는 버튼이 </a:t>
            </a:r>
            <a:endParaRPr lang="en-US" altLang="ko-KR" dirty="0" smtClean="0"/>
          </a:p>
          <a:p>
            <a:r>
              <a:rPr lang="ko-KR" altLang="en-US" dirty="0" smtClean="0"/>
              <a:t>관리자에 있었으면 좋겠어요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cxnSp>
        <p:nvCxnSpPr>
          <p:cNvPr id="8" name="꺾인 연결선 7"/>
          <p:cNvCxnSpPr>
            <a:stCxn id="6" idx="0"/>
          </p:cNvCxnSpPr>
          <p:nvPr/>
        </p:nvCxnSpPr>
        <p:spPr>
          <a:xfrm rot="16200000" flipV="1">
            <a:off x="6962609" y="-1325738"/>
            <a:ext cx="452339" cy="46085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61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24650" cy="6291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7060" y="541020"/>
            <a:ext cx="5030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온라인 등록 버튼이 </a:t>
            </a:r>
            <a:r>
              <a:rPr lang="ko-KR" altLang="en-US" dirty="0" err="1" smtClean="0"/>
              <a:t>상하단에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두개씩</a:t>
            </a:r>
            <a:r>
              <a:rPr lang="ko-KR" altLang="en-US" dirty="0" smtClean="0"/>
              <a:t> 나옵니다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사전등록 메뉴에만 나오게 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548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1051" y="38274"/>
            <a:ext cx="8162926" cy="547842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/>
              <a:t>등록항목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문구도 아래처럼 해주시고요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순서도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아래처럼이요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       컨퍼런스 구분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회차</a:t>
            </a:r>
            <a:r>
              <a:rPr lang="en-US" altLang="ko-KR" sz="1400" dirty="0" smtClean="0"/>
              <a:t>): </a:t>
            </a:r>
            <a:r>
              <a:rPr lang="ko-KR" altLang="en-US" sz="1400" dirty="0" err="1" smtClean="0"/>
              <a:t>행사명</a:t>
            </a:r>
            <a:r>
              <a:rPr lang="ko-KR" altLang="en-US" sz="1400" dirty="0" smtClean="0"/>
              <a:t> 입력 예정</a:t>
            </a:r>
            <a:endParaRPr lang="en-US" altLang="ko-KR" sz="1400" dirty="0" smtClean="0"/>
          </a:p>
          <a:p>
            <a:r>
              <a:rPr lang="ko-KR" altLang="en-US" sz="1400" dirty="0" smtClean="0"/>
              <a:t>       강의 구분 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춘계학술세미나 </a:t>
            </a:r>
            <a:r>
              <a:rPr lang="en-US" altLang="ko-KR" sz="1400" dirty="0" smtClean="0"/>
              <a:t>o </a:t>
            </a:r>
            <a:r>
              <a:rPr lang="ko-KR" altLang="en-US" sz="1400" dirty="0" err="1" smtClean="0"/>
              <a:t>프로포폴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교육  </a:t>
            </a:r>
            <a:r>
              <a:rPr lang="en-US" altLang="ko-KR" sz="1400" dirty="0" smtClean="0"/>
              <a:t>- </a:t>
            </a:r>
            <a:r>
              <a:rPr lang="ko-KR" altLang="en-US" sz="1400" dirty="0" smtClean="0"/>
              <a:t>현재처럼 </a:t>
            </a:r>
            <a:r>
              <a:rPr lang="ko-KR" altLang="en-US" sz="1400" dirty="0" smtClean="0"/>
              <a:t>중복 선택없이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안내 문구 삽입</a:t>
            </a:r>
            <a:endParaRPr lang="en-US" altLang="ko-KR" sz="1400" dirty="0" smtClean="0"/>
          </a:p>
          <a:p>
            <a:r>
              <a:rPr lang="ko-KR" altLang="en-US" sz="1400" dirty="0" smtClean="0"/>
              <a:t>       의사면허번호 </a:t>
            </a:r>
            <a:endParaRPr lang="en-US" altLang="ko-KR" sz="1400" dirty="0" smtClean="0"/>
          </a:p>
          <a:p>
            <a:r>
              <a:rPr lang="ko-KR" altLang="en-US" sz="1400" dirty="0" smtClean="0"/>
              <a:t>       이름</a:t>
            </a:r>
            <a:endParaRPr lang="en-US" altLang="ko-KR" sz="1400" dirty="0" smtClean="0"/>
          </a:p>
          <a:p>
            <a:r>
              <a:rPr lang="ko-KR" altLang="en-US" sz="1400" dirty="0" smtClean="0"/>
              <a:t>       영문이름</a:t>
            </a:r>
            <a:endParaRPr lang="en-US" altLang="ko-KR" sz="1400" dirty="0" smtClean="0"/>
          </a:p>
          <a:p>
            <a:r>
              <a:rPr lang="ko-KR" altLang="en-US" sz="1400" dirty="0" smtClean="0"/>
              <a:t>       전공과목   현재처럼 </a:t>
            </a:r>
            <a:r>
              <a:rPr lang="en-US" altLang="ko-KR" sz="1400" dirty="0" smtClean="0"/>
              <a:t>24?</a:t>
            </a:r>
            <a:r>
              <a:rPr lang="ko-KR" altLang="en-US" sz="1400" dirty="0" smtClean="0"/>
              <a:t> 개과 선택 </a:t>
            </a:r>
            <a:endParaRPr lang="en-US" altLang="ko-KR" sz="1400" dirty="0"/>
          </a:p>
          <a:p>
            <a:r>
              <a:rPr lang="ko-KR" altLang="en-US" sz="1400" dirty="0" smtClean="0"/>
              <a:t>       소속</a:t>
            </a:r>
            <a:r>
              <a:rPr lang="en-US" altLang="ko-KR" sz="1400" dirty="0"/>
              <a:t>(</a:t>
            </a:r>
            <a:r>
              <a:rPr lang="ko-KR" altLang="en-US" sz="1400" dirty="0" err="1"/>
              <a:t>병원명</a:t>
            </a:r>
            <a:r>
              <a:rPr lang="en-US" altLang="ko-KR" sz="1400" dirty="0"/>
              <a:t>)</a:t>
            </a:r>
          </a:p>
          <a:p>
            <a:r>
              <a:rPr lang="ko-KR" altLang="en-US" sz="1400" dirty="0" smtClean="0"/>
              <a:t>       직업 구분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개원의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봉직의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전공의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기타 </a:t>
            </a:r>
            <a:r>
              <a:rPr lang="en-US" altLang="ko-KR" sz="1400" dirty="0" smtClean="0"/>
              <a:t>(           )   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             </a:t>
            </a:r>
            <a:r>
              <a:rPr lang="ko-KR" altLang="en-US" sz="1400" dirty="0" smtClean="0"/>
              <a:t>기타 </a:t>
            </a:r>
            <a:r>
              <a:rPr lang="ko-KR" altLang="en-US" sz="1400" dirty="0" err="1" smtClean="0"/>
              <a:t>선택시</a:t>
            </a:r>
            <a:r>
              <a:rPr lang="ko-KR" altLang="en-US" sz="1400" dirty="0" smtClean="0"/>
              <a:t> 문구 쓸 수 있게 </a:t>
            </a:r>
            <a:r>
              <a:rPr lang="en-US" altLang="ko-KR" sz="1400" dirty="0" smtClean="0"/>
              <a:t>or </a:t>
            </a:r>
            <a:r>
              <a:rPr lang="ko-KR" altLang="en-US" sz="1400" dirty="0" smtClean="0"/>
              <a:t>기타내에서도 선택할 수 있게 </a:t>
            </a:r>
            <a:r>
              <a:rPr lang="en-US" altLang="ko-KR" sz="1400" dirty="0"/>
              <a:t>o </a:t>
            </a:r>
            <a:r>
              <a:rPr lang="ko-KR" altLang="en-US" sz="1400" dirty="0" smtClean="0"/>
              <a:t>간호사 </a:t>
            </a:r>
            <a:r>
              <a:rPr lang="en-US" altLang="ko-KR" sz="1400" dirty="0"/>
              <a:t>o </a:t>
            </a:r>
            <a:r>
              <a:rPr lang="ko-KR" altLang="en-US" sz="1400" dirty="0" smtClean="0"/>
              <a:t>간호조무사</a:t>
            </a:r>
            <a:r>
              <a:rPr lang="en-US" altLang="ko-KR" sz="1400" dirty="0" smtClean="0"/>
              <a:t> </a:t>
            </a:r>
            <a:endParaRPr lang="en-US" altLang="ko-KR" sz="1400" dirty="0" smtClean="0"/>
          </a:p>
          <a:p>
            <a:r>
              <a:rPr lang="ko-KR" altLang="en-US" sz="1400" dirty="0" smtClean="0"/>
              <a:t>       지역       아래 지역 선택할 수 있게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전공과목처럼</a:t>
            </a:r>
            <a:endParaRPr lang="en-US" altLang="ko-KR" sz="1400" dirty="0" smtClean="0"/>
          </a:p>
          <a:p>
            <a:r>
              <a:rPr lang="en-US" altLang="ko-KR" sz="1400" dirty="0" smtClean="0"/>
              <a:t>                    </a:t>
            </a:r>
            <a:r>
              <a:rPr lang="ko-KR" altLang="en-US" sz="1400" dirty="0" smtClean="0"/>
              <a:t>서울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부산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대구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인천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광주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세종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대전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울산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경기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강원</a:t>
            </a:r>
            <a:r>
              <a:rPr lang="en-US" altLang="ko-KR" sz="1400" dirty="0" smtClean="0"/>
              <a:t>/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               </a:t>
            </a:r>
            <a:r>
              <a:rPr lang="ko-KR" altLang="en-US" sz="1400" dirty="0" smtClean="0"/>
              <a:t>충북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충남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전북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전남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경북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경남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제주</a:t>
            </a:r>
            <a:endParaRPr lang="en-US" altLang="ko-KR" sz="1400" dirty="0" smtClean="0"/>
          </a:p>
          <a:p>
            <a:r>
              <a:rPr lang="ko-KR" altLang="en-US" sz="1400" dirty="0" smtClean="0"/>
              <a:t>       주소</a:t>
            </a:r>
            <a:endParaRPr lang="en-US" altLang="ko-KR" sz="1400" dirty="0" smtClean="0"/>
          </a:p>
          <a:p>
            <a:r>
              <a:rPr lang="ko-KR" altLang="en-US" sz="1400" dirty="0" smtClean="0"/>
              <a:t>       병원 </a:t>
            </a:r>
            <a:r>
              <a:rPr lang="ko-KR" altLang="en-US" sz="1400" dirty="0" smtClean="0"/>
              <a:t>전화</a:t>
            </a:r>
            <a:endParaRPr lang="en-US" altLang="ko-KR" sz="1400" dirty="0" smtClean="0"/>
          </a:p>
          <a:p>
            <a:r>
              <a:rPr lang="ko-KR" altLang="en-US" sz="1400" dirty="0" smtClean="0"/>
              <a:t>       병원 </a:t>
            </a:r>
            <a:r>
              <a:rPr lang="ko-KR" altLang="en-US" sz="1400" dirty="0" smtClean="0"/>
              <a:t>팩스</a:t>
            </a:r>
            <a:endParaRPr lang="en-US" altLang="ko-KR" sz="1400" dirty="0" smtClean="0"/>
          </a:p>
          <a:p>
            <a:r>
              <a:rPr lang="ko-KR" altLang="en-US" sz="1400" dirty="0" smtClean="0"/>
              <a:t>       휴대전화</a:t>
            </a:r>
            <a:endParaRPr lang="en-US" altLang="ko-KR" sz="1400" dirty="0" smtClean="0"/>
          </a:p>
          <a:p>
            <a:r>
              <a:rPr lang="ko-KR" altLang="en-US" sz="1400" dirty="0" smtClean="0"/>
              <a:t>       이메일</a:t>
            </a:r>
            <a:endParaRPr lang="en-US" altLang="ko-KR" sz="1400" dirty="0" smtClean="0"/>
          </a:p>
          <a:p>
            <a:r>
              <a:rPr lang="ko-KR" altLang="en-US" sz="1400" dirty="0" smtClean="0"/>
              <a:t>       송금인</a:t>
            </a:r>
            <a:endParaRPr lang="en-US" altLang="ko-KR" sz="1400" dirty="0" smtClean="0"/>
          </a:p>
          <a:p>
            <a:r>
              <a:rPr lang="ko-KR" altLang="en-US" sz="1400" dirty="0" smtClean="0"/>
              <a:t>       송금일</a:t>
            </a:r>
            <a:endParaRPr lang="en-US" altLang="ko-KR" sz="1400" dirty="0" smtClean="0"/>
          </a:p>
          <a:p>
            <a:r>
              <a:rPr lang="ko-KR" altLang="en-US" sz="1400" dirty="0" smtClean="0"/>
              <a:t>       등록비 </a:t>
            </a:r>
            <a:r>
              <a:rPr lang="ko-KR" altLang="en-US" sz="1400" dirty="0" smtClean="0"/>
              <a:t>내역 </a:t>
            </a:r>
            <a:r>
              <a:rPr lang="en-US" altLang="ko-KR" sz="1400" dirty="0" smtClean="0"/>
              <a:t>– </a:t>
            </a:r>
            <a:r>
              <a:rPr lang="ko-KR" altLang="en-US" sz="1400" dirty="0" smtClean="0"/>
              <a:t>사전등록 </a:t>
            </a:r>
            <a:r>
              <a:rPr lang="en-US" altLang="ko-KR" sz="1400" dirty="0" smtClean="0"/>
              <a:t>o</a:t>
            </a:r>
            <a:r>
              <a:rPr lang="ko-KR" altLang="en-US" sz="1400" dirty="0" smtClean="0"/>
              <a:t>전문의</a:t>
            </a:r>
            <a:r>
              <a:rPr lang="en-US" altLang="ko-KR" sz="1400" dirty="0" smtClean="0"/>
              <a:t>(40000</a:t>
            </a:r>
            <a:r>
              <a:rPr lang="ko-KR" altLang="en-US" sz="1400" dirty="0" smtClean="0"/>
              <a:t>원</a:t>
            </a:r>
            <a:r>
              <a:rPr lang="en-US" altLang="ko-KR" sz="1400" dirty="0" smtClean="0"/>
              <a:t>) o</a:t>
            </a:r>
            <a:r>
              <a:rPr lang="ko-KR" altLang="en-US" sz="1400" dirty="0" smtClean="0"/>
              <a:t>기타</a:t>
            </a:r>
            <a:r>
              <a:rPr lang="en-US" altLang="ko-KR" sz="1400" dirty="0" smtClean="0"/>
              <a:t>(50000</a:t>
            </a:r>
            <a:r>
              <a:rPr lang="ko-KR" altLang="en-US" sz="1400" dirty="0" smtClean="0"/>
              <a:t>원</a:t>
            </a:r>
            <a:r>
              <a:rPr lang="en-US" altLang="ko-KR" sz="1400" dirty="0" smtClean="0"/>
              <a:t>)</a:t>
            </a:r>
          </a:p>
          <a:p>
            <a:r>
              <a:rPr lang="ko-KR" altLang="en-US" sz="1400" dirty="0" smtClean="0"/>
              <a:t>       결제방식</a:t>
            </a:r>
            <a:endParaRPr lang="en-US" altLang="ko-KR" sz="1400" dirty="0" smtClean="0"/>
          </a:p>
          <a:p>
            <a:r>
              <a:rPr lang="ko-KR" altLang="en-US" sz="1400" dirty="0" smtClean="0"/>
              <a:t>       등록비</a:t>
            </a:r>
            <a:endParaRPr lang="en-US" altLang="ko-KR" sz="14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3018380" y="752475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223079" y="752475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018380" y="969643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223079" y="969643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018380" y="1186811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3223079" y="1186811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018380" y="1403979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223079" y="1403979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018380" y="1623044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223079" y="1623044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018380" y="1832574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223079" y="1832574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018380" y="2072338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3223079" y="2072338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018380" y="2280312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223079" y="2280312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018380" y="2670860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223079" y="2670860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018380" y="3296005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223079" y="3296005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3018380" y="3535769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223079" y="3535769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018380" y="3723677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223079" y="3723677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018380" y="3947548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223079" y="3947548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3018380" y="4198174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3223079" y="4198174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018380" y="4403037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223079" y="4403037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3018380" y="4591390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3223079" y="4591390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3018380" y="4816813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3223079" y="4816813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941051" y="668128"/>
            <a:ext cx="243928" cy="46277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3232604" y="668128"/>
            <a:ext cx="184697" cy="4627772"/>
          </a:xfrm>
          <a:prstGeom prst="rect">
            <a:avLst/>
          </a:prstGeom>
          <a:noFill/>
          <a:ln w="38100">
            <a:solidFill>
              <a:schemeClr val="accent4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904" y="448147"/>
            <a:ext cx="2310248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버튼으로 선택할 수 있게</a:t>
            </a:r>
            <a:endParaRPr lang="en-US" altLang="ko-KR" sz="1500" b="1" dirty="0" smtClean="0"/>
          </a:p>
          <a:p>
            <a:r>
              <a:rPr lang="ko-KR" altLang="en-US" sz="1500" b="1" dirty="0" smtClean="0"/>
              <a:t>관리자페이지에서</a:t>
            </a:r>
            <a:endParaRPr lang="en-US" altLang="ko-KR" sz="1500" b="1" dirty="0" smtClean="0"/>
          </a:p>
          <a:p>
            <a:endParaRPr lang="en-US" altLang="ko-KR" sz="1500" b="1" dirty="0" smtClean="0"/>
          </a:p>
          <a:p>
            <a:endParaRPr lang="en-US" altLang="ko-KR" sz="1500" b="1" dirty="0" smtClean="0"/>
          </a:p>
          <a:p>
            <a:endParaRPr lang="en-US" altLang="ko-KR" sz="1500" b="1" dirty="0" smtClean="0"/>
          </a:p>
          <a:p>
            <a:r>
              <a:rPr lang="ko-KR" altLang="en-US" sz="1500" b="1" dirty="0" smtClean="0"/>
              <a:t>갈색 박스 </a:t>
            </a:r>
            <a:r>
              <a:rPr lang="ko-KR" altLang="en-US" sz="1500" b="1" dirty="0" err="1" smtClean="0"/>
              <a:t>선택시</a:t>
            </a:r>
            <a:r>
              <a:rPr lang="ko-KR" altLang="en-US" sz="1500" b="1" dirty="0" smtClean="0"/>
              <a:t> </a:t>
            </a:r>
            <a:endParaRPr lang="en-US" altLang="ko-KR" sz="1500" b="1" dirty="0" smtClean="0"/>
          </a:p>
          <a:p>
            <a:r>
              <a:rPr lang="ko-KR" altLang="en-US" sz="1500" b="1" dirty="0" err="1" smtClean="0"/>
              <a:t>화면노출</a:t>
            </a:r>
            <a:r>
              <a:rPr lang="ko-KR" altLang="en-US" sz="1500" b="1" dirty="0" smtClean="0"/>
              <a:t> 선택</a:t>
            </a:r>
            <a:endParaRPr lang="ko-KR" altLang="en-US" sz="1500" b="1" dirty="0"/>
          </a:p>
        </p:txBody>
      </p:sp>
      <p:cxnSp>
        <p:nvCxnSpPr>
          <p:cNvPr id="15" name="꺾인 연결선 14"/>
          <p:cNvCxnSpPr>
            <a:endCxn id="10" idx="2"/>
          </p:cNvCxnSpPr>
          <p:nvPr/>
        </p:nvCxnSpPr>
        <p:spPr>
          <a:xfrm rot="10800000" flipV="1">
            <a:off x="1206028" y="1607511"/>
            <a:ext cx="1770936" cy="548796"/>
          </a:xfrm>
          <a:prstGeom prst="bentConnector4">
            <a:avLst>
              <a:gd name="adj1" fmla="val 17387"/>
              <a:gd name="adj2" fmla="val 141655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3323" y="2375483"/>
            <a:ext cx="18582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dirty="0" smtClean="0"/>
              <a:t>노란색 박스 </a:t>
            </a:r>
            <a:r>
              <a:rPr lang="ko-KR" altLang="en-US" sz="1500" b="1" dirty="0" err="1" smtClean="0"/>
              <a:t>선택시</a:t>
            </a:r>
            <a:endParaRPr lang="en-US" altLang="ko-KR" sz="1500" b="1" dirty="0" smtClean="0"/>
          </a:p>
          <a:p>
            <a:r>
              <a:rPr lang="ko-KR" altLang="en-US" sz="1500" b="1" dirty="0" smtClean="0"/>
              <a:t> </a:t>
            </a:r>
            <a:r>
              <a:rPr lang="ko-KR" altLang="en-US" sz="1500" b="1" dirty="0" err="1" smtClean="0"/>
              <a:t>필수값으로</a:t>
            </a:r>
            <a:r>
              <a:rPr lang="ko-KR" altLang="en-US" sz="1500" b="1" dirty="0" smtClean="0"/>
              <a:t> 설정</a:t>
            </a:r>
            <a:endParaRPr lang="ko-KR" altLang="en-US" sz="1500" b="1" dirty="0"/>
          </a:p>
        </p:txBody>
      </p:sp>
      <p:cxnSp>
        <p:nvCxnSpPr>
          <p:cNvPr id="54" name="꺾인 연결선 53"/>
          <p:cNvCxnSpPr>
            <a:endCxn id="53" idx="2"/>
          </p:cNvCxnSpPr>
          <p:nvPr/>
        </p:nvCxnSpPr>
        <p:spPr>
          <a:xfrm rot="10800000">
            <a:off x="942424" y="2929481"/>
            <a:ext cx="2484412" cy="1160958"/>
          </a:xfrm>
          <a:prstGeom prst="bentConnector2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3043455" y="5027088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3248154" y="5027088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3056955" y="5237363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3261654" y="5237363"/>
            <a:ext cx="156122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232303" y="6065266"/>
            <a:ext cx="1035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solidFill>
                  <a:srgbClr val="FF0000"/>
                </a:solidFill>
              </a:rPr>
              <a:t>갈색 박스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노란색 박스 선택 방식이 제일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좋구요</a:t>
            </a:r>
            <a:r>
              <a:rPr lang="en-US" altLang="ko-KR" b="1" dirty="0" smtClean="0"/>
              <a:t>. </a:t>
            </a:r>
            <a:r>
              <a:rPr lang="ko-KR" altLang="en-US" b="1" dirty="0" smtClean="0">
                <a:solidFill>
                  <a:srgbClr val="FF0000"/>
                </a:solidFill>
              </a:rPr>
              <a:t>만약 이게 안된다면 </a:t>
            </a:r>
            <a:r>
              <a:rPr lang="en-US" altLang="ko-KR" b="1" dirty="0" smtClean="0">
                <a:solidFill>
                  <a:srgbClr val="FF0000"/>
                </a:solidFill>
              </a:rPr>
              <a:t>6</a:t>
            </a:r>
            <a:r>
              <a:rPr lang="ko-KR" altLang="en-US" b="1" dirty="0" smtClean="0">
                <a:solidFill>
                  <a:srgbClr val="FF0000"/>
                </a:solidFill>
              </a:rPr>
              <a:t>페이지 처럼 해주세요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추가항목은</a:t>
            </a:r>
            <a:r>
              <a:rPr lang="ko-KR" altLang="en-US" dirty="0" smtClean="0"/>
              <a:t> 전화로 </a:t>
            </a:r>
            <a:r>
              <a:rPr lang="ko-KR" altLang="en-US" dirty="0" err="1" smtClean="0"/>
              <a:t>말씀드린것처럼</a:t>
            </a:r>
            <a:r>
              <a:rPr lang="ko-KR" altLang="en-US" dirty="0" smtClean="0"/>
              <a:t> 형식 저희가 선택할 수 있게 처리해 주시고요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8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93" y="114300"/>
            <a:ext cx="7542636" cy="67437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55295" y="5463367"/>
            <a:ext cx="3476625" cy="4095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29075" y="38274"/>
            <a:ext cx="8162926" cy="7063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등록 항목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문구도 아래처럼 해주시고요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순서도</a:t>
            </a:r>
            <a:r>
              <a:rPr lang="ko-KR" altLang="en-US" sz="1400" dirty="0" smtClean="0"/>
              <a:t> 아래 </a:t>
            </a:r>
            <a:r>
              <a:rPr lang="ko-KR" altLang="en-US" sz="1400" dirty="0" err="1" smtClean="0"/>
              <a:t>처럼이요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/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V </a:t>
            </a:r>
            <a:r>
              <a:rPr lang="ko-KR" altLang="en-US" sz="1400" dirty="0" smtClean="0">
                <a:solidFill>
                  <a:srgbClr val="0000FF"/>
                </a:solidFill>
              </a:rPr>
              <a:t>컨퍼런스 구분</a:t>
            </a:r>
            <a:r>
              <a:rPr lang="en-US" altLang="ko-KR" sz="1400" dirty="0" smtClean="0">
                <a:solidFill>
                  <a:srgbClr val="0000FF"/>
                </a:solidFill>
              </a:rPr>
              <a:t>(</a:t>
            </a:r>
            <a:r>
              <a:rPr lang="ko-KR" altLang="en-US" sz="1400" dirty="0" err="1" smtClean="0">
                <a:solidFill>
                  <a:srgbClr val="0000FF"/>
                </a:solidFill>
              </a:rPr>
              <a:t>회차</a:t>
            </a:r>
            <a:r>
              <a:rPr lang="en-US" altLang="ko-KR" sz="1400" dirty="0" smtClean="0">
                <a:solidFill>
                  <a:srgbClr val="0000FF"/>
                </a:solidFill>
              </a:rPr>
              <a:t>)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행사명</a:t>
            </a:r>
            <a:r>
              <a:rPr lang="ko-KR" altLang="en-US" sz="1400" dirty="0" smtClean="0"/>
              <a:t> 입력 예정</a:t>
            </a:r>
            <a:endParaRPr lang="en-US" altLang="ko-KR" sz="1400" dirty="0" smtClean="0"/>
          </a:p>
          <a:p>
            <a:r>
              <a:rPr lang="ko-KR" altLang="en-US" sz="1400" dirty="0" smtClean="0">
                <a:solidFill>
                  <a:srgbClr val="0000FF"/>
                </a:solidFill>
              </a:rPr>
              <a:t>   강의 구분 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춘계학술세미나 </a:t>
            </a:r>
            <a:r>
              <a:rPr lang="en-US" altLang="ko-KR" sz="1400" dirty="0" smtClean="0"/>
              <a:t>o </a:t>
            </a:r>
            <a:r>
              <a:rPr lang="ko-KR" altLang="en-US" sz="1400" dirty="0" err="1" smtClean="0"/>
              <a:t>프로포폴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교육  </a:t>
            </a:r>
            <a:r>
              <a:rPr lang="en-US" altLang="ko-KR" sz="1400" dirty="0" smtClean="0"/>
              <a:t>- </a:t>
            </a:r>
            <a:r>
              <a:rPr lang="ko-KR" altLang="en-US" sz="1400" dirty="0" smtClean="0"/>
              <a:t>현재처럼 </a:t>
            </a:r>
            <a:r>
              <a:rPr lang="ko-KR" altLang="en-US" sz="1400" dirty="0" smtClean="0"/>
              <a:t>중복 선택없이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안내문구</a:t>
            </a:r>
            <a:r>
              <a:rPr lang="ko-KR" altLang="en-US" sz="1400" dirty="0" smtClean="0"/>
              <a:t> 삽입</a:t>
            </a:r>
            <a:endParaRPr lang="en-US" altLang="ko-KR" sz="1400" dirty="0" smtClean="0"/>
          </a:p>
          <a:p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</a:rPr>
              <a:t>  </a:t>
            </a:r>
            <a:r>
              <a:rPr lang="ko-KR" altLang="en-US" sz="1400" dirty="0" smtClean="0">
                <a:solidFill>
                  <a:srgbClr val="0000FF"/>
                </a:solidFill>
              </a:rPr>
              <a:t>의사면허번호 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V </a:t>
            </a:r>
            <a:r>
              <a:rPr lang="ko-KR" altLang="en-US" sz="1400" dirty="0" smtClean="0">
                <a:solidFill>
                  <a:srgbClr val="0000FF"/>
                </a:solidFill>
              </a:rPr>
              <a:t>이름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r>
              <a:rPr lang="ko-KR" altLang="en-US" sz="1400" dirty="0" smtClean="0"/>
              <a:t>  </a:t>
            </a:r>
            <a:r>
              <a:rPr lang="ko-KR" altLang="en-US" sz="1400" dirty="0" smtClean="0">
                <a:solidFill>
                  <a:srgbClr val="0000FF"/>
                </a:solidFill>
              </a:rPr>
              <a:t> 영문이름   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V  </a:t>
            </a:r>
            <a:r>
              <a:rPr lang="ko-KR" altLang="en-US" sz="1400" dirty="0" smtClean="0">
                <a:solidFill>
                  <a:srgbClr val="0000FF"/>
                </a:solidFill>
              </a:rPr>
              <a:t>전공과목   현재처럼 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V  </a:t>
            </a:r>
            <a:r>
              <a:rPr lang="ko-KR" altLang="en-US" sz="1400" dirty="0" smtClean="0">
                <a:solidFill>
                  <a:srgbClr val="0000FF"/>
                </a:solidFill>
              </a:rPr>
              <a:t>소속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 err="1">
                <a:solidFill>
                  <a:srgbClr val="0000FF"/>
                </a:solidFill>
              </a:rPr>
              <a:t>병원명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V  </a:t>
            </a:r>
            <a:r>
              <a:rPr lang="ko-KR" altLang="en-US" sz="1400" dirty="0" smtClean="0">
                <a:solidFill>
                  <a:srgbClr val="0000FF"/>
                </a:solidFill>
              </a:rPr>
              <a:t>직업 구분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개원의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봉직의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전공의 </a:t>
            </a:r>
            <a:r>
              <a:rPr lang="en-US" altLang="ko-KR" sz="1400" dirty="0" smtClean="0"/>
              <a:t>o </a:t>
            </a:r>
            <a:r>
              <a:rPr lang="ko-KR" altLang="en-US" sz="1400" dirty="0" smtClean="0"/>
              <a:t>기타 </a:t>
            </a:r>
            <a:r>
              <a:rPr lang="en-US" altLang="ko-KR" sz="1400" dirty="0" smtClean="0"/>
              <a:t>(           )   </a:t>
            </a:r>
          </a:p>
          <a:p>
            <a:r>
              <a:rPr lang="en-US" altLang="ko-KR" sz="1400" dirty="0" smtClean="0"/>
              <a:t>             </a:t>
            </a:r>
            <a:r>
              <a:rPr lang="ko-KR" altLang="en-US" sz="1400" dirty="0" smtClean="0"/>
              <a:t>기타 </a:t>
            </a:r>
            <a:r>
              <a:rPr lang="ko-KR" altLang="en-US" sz="1400" dirty="0" err="1" smtClean="0"/>
              <a:t>선택시</a:t>
            </a:r>
            <a:r>
              <a:rPr lang="ko-KR" altLang="en-US" sz="1400" dirty="0" smtClean="0"/>
              <a:t> 문구 쓸 수 있게 </a:t>
            </a:r>
            <a:r>
              <a:rPr lang="en-US" altLang="ko-KR" sz="1400" dirty="0" smtClean="0"/>
              <a:t>or </a:t>
            </a:r>
            <a:r>
              <a:rPr lang="ko-KR" altLang="en-US" sz="1400" dirty="0" smtClean="0"/>
              <a:t>기타내에서도 선택할 수 있게 </a:t>
            </a:r>
            <a:r>
              <a:rPr lang="en-US" altLang="ko-KR" sz="1400" dirty="0"/>
              <a:t>o </a:t>
            </a:r>
            <a:r>
              <a:rPr lang="ko-KR" altLang="en-US" sz="1400" dirty="0" smtClean="0"/>
              <a:t>간호사 </a:t>
            </a:r>
            <a:r>
              <a:rPr lang="en-US" altLang="ko-KR" sz="1400" dirty="0"/>
              <a:t>o </a:t>
            </a:r>
            <a:r>
              <a:rPr lang="ko-KR" altLang="en-US" sz="1400" dirty="0" smtClean="0"/>
              <a:t>간호조무사</a:t>
            </a:r>
            <a:r>
              <a:rPr lang="en-US" altLang="ko-KR" sz="1400" dirty="0" smtClean="0"/>
              <a:t> 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</a:rPr>
              <a:t>   </a:t>
            </a:r>
            <a:r>
              <a:rPr lang="ko-KR" altLang="en-US" sz="1400" dirty="0" smtClean="0">
                <a:solidFill>
                  <a:srgbClr val="0000FF"/>
                </a:solidFill>
              </a:rPr>
              <a:t>지역 </a:t>
            </a:r>
            <a:r>
              <a:rPr lang="ko-KR" altLang="en-US" sz="1400" dirty="0" smtClean="0"/>
              <a:t>   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**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다른학회의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추가용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아래 지역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선택할수</a:t>
            </a:r>
            <a:r>
              <a:rPr lang="ko-KR" altLang="en-US" sz="1400" dirty="0" smtClean="0">
                <a:solidFill>
                  <a:srgbClr val="FF0000"/>
                </a:solidFill>
              </a:rPr>
              <a:t> 있게 </a:t>
            </a:r>
            <a:r>
              <a:rPr lang="en-US" altLang="ko-KR" sz="1400" dirty="0" smtClean="0">
                <a:solidFill>
                  <a:srgbClr val="FF0000"/>
                </a:solidFill>
              </a:rPr>
              <a:t>**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                  </a:t>
            </a:r>
            <a:r>
              <a:rPr lang="ko-KR" altLang="en-US" sz="1400" dirty="0" smtClean="0">
                <a:solidFill>
                  <a:srgbClr val="FF0000"/>
                </a:solidFill>
              </a:rPr>
              <a:t>서울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부산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대구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인천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광주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세종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대전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울산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경기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강원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</a:p>
          <a:p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                  </a:t>
            </a:r>
            <a:r>
              <a:rPr lang="ko-KR" altLang="en-US" sz="1400" dirty="0" smtClean="0">
                <a:solidFill>
                  <a:srgbClr val="FF0000"/>
                </a:solidFill>
              </a:rPr>
              <a:t>충북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충남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전북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전남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경북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경남</a:t>
            </a:r>
            <a:r>
              <a:rPr lang="en-US" altLang="ko-KR" sz="1400" dirty="0" smtClean="0">
                <a:solidFill>
                  <a:srgbClr val="FF0000"/>
                </a:solidFill>
              </a:rPr>
              <a:t>/</a:t>
            </a:r>
            <a:r>
              <a:rPr lang="ko-KR" altLang="en-US" sz="1400" dirty="0" smtClean="0">
                <a:solidFill>
                  <a:srgbClr val="FF0000"/>
                </a:solidFill>
              </a:rPr>
              <a:t>제주</a:t>
            </a:r>
            <a:endParaRPr lang="en-US" altLang="ko-KR" sz="1400" dirty="0" smtClean="0">
              <a:solidFill>
                <a:srgbClr val="FF0000"/>
              </a:solidFill>
            </a:endParaRP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  </a:t>
            </a:r>
            <a:r>
              <a:rPr lang="ko-KR" altLang="en-US" sz="1400" dirty="0" smtClean="0"/>
              <a:t>주소</a:t>
            </a:r>
            <a:endParaRPr lang="en-US" altLang="ko-KR" sz="1400" dirty="0" smtClean="0"/>
          </a:p>
          <a:p>
            <a:r>
              <a:rPr lang="en-US" altLang="ko-KR" sz="1400" dirty="0" smtClean="0"/>
              <a:t>V  </a:t>
            </a:r>
            <a:r>
              <a:rPr lang="ko-KR" altLang="en-US" sz="1400" dirty="0" smtClean="0"/>
              <a:t>병원 </a:t>
            </a:r>
            <a:r>
              <a:rPr lang="ko-KR" altLang="en-US" sz="1400" dirty="0" smtClean="0"/>
              <a:t>전화</a:t>
            </a:r>
            <a:endParaRPr lang="en-US" altLang="ko-KR" sz="1400" dirty="0" smtClean="0"/>
          </a:p>
          <a:p>
            <a:r>
              <a:rPr lang="ko-KR" altLang="en-US" sz="1400" dirty="0" smtClean="0"/>
              <a:t>    병원 </a:t>
            </a:r>
            <a:r>
              <a:rPr lang="ko-KR" altLang="en-US" sz="1400" dirty="0" smtClean="0"/>
              <a:t>팩스</a:t>
            </a:r>
            <a:endParaRPr lang="en-US" altLang="ko-KR" sz="1400" dirty="0" smtClean="0"/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V  </a:t>
            </a:r>
            <a:r>
              <a:rPr lang="ko-KR" altLang="en-US" sz="1400" dirty="0" smtClean="0">
                <a:solidFill>
                  <a:srgbClr val="0000FF"/>
                </a:solidFill>
              </a:rPr>
              <a:t>휴대전화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V  </a:t>
            </a:r>
            <a:r>
              <a:rPr lang="ko-KR" altLang="en-US" sz="1400" dirty="0" smtClean="0">
                <a:solidFill>
                  <a:srgbClr val="0000FF"/>
                </a:solidFill>
              </a:rPr>
              <a:t>이메일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r>
              <a:rPr lang="en-US" altLang="ko-KR" sz="1400" dirty="0" smtClean="0"/>
              <a:t>V  </a:t>
            </a:r>
            <a:r>
              <a:rPr lang="ko-KR" altLang="en-US" sz="1400" dirty="0" smtClean="0"/>
              <a:t>송금인</a:t>
            </a:r>
            <a:endParaRPr lang="en-US" altLang="ko-KR" sz="1400" dirty="0" smtClean="0"/>
          </a:p>
          <a:p>
            <a:r>
              <a:rPr lang="en-US" altLang="ko-KR" sz="1400" dirty="0" smtClean="0"/>
              <a:t>V  </a:t>
            </a:r>
            <a:r>
              <a:rPr lang="ko-KR" altLang="en-US" sz="1400" dirty="0" smtClean="0"/>
              <a:t>송금일</a:t>
            </a:r>
            <a:endParaRPr lang="en-US" altLang="ko-KR" sz="1400" dirty="0" smtClean="0"/>
          </a:p>
          <a:p>
            <a:r>
              <a:rPr lang="en-US" altLang="ko-KR" sz="1400" dirty="0" smtClean="0">
                <a:solidFill>
                  <a:srgbClr val="0000FF"/>
                </a:solidFill>
              </a:rPr>
              <a:t>V  </a:t>
            </a:r>
            <a:r>
              <a:rPr lang="ko-KR" altLang="en-US" sz="1400" dirty="0" smtClean="0">
                <a:solidFill>
                  <a:srgbClr val="0000FF"/>
                </a:solidFill>
              </a:rPr>
              <a:t>등록비 </a:t>
            </a:r>
            <a:r>
              <a:rPr lang="ko-KR" altLang="en-US" sz="1400" dirty="0" smtClean="0">
                <a:solidFill>
                  <a:srgbClr val="0000FF"/>
                </a:solidFill>
              </a:rPr>
              <a:t>내역 </a:t>
            </a:r>
            <a:r>
              <a:rPr lang="en-US" altLang="ko-KR" sz="1400" dirty="0" smtClean="0"/>
              <a:t>– </a:t>
            </a:r>
            <a:r>
              <a:rPr lang="ko-KR" altLang="en-US" sz="1400" dirty="0" smtClean="0"/>
              <a:t>사전등록 </a:t>
            </a:r>
            <a:r>
              <a:rPr lang="en-US" altLang="ko-KR" sz="1400" dirty="0" smtClean="0"/>
              <a:t>o</a:t>
            </a:r>
            <a:r>
              <a:rPr lang="ko-KR" altLang="en-US" sz="1400" dirty="0" smtClean="0"/>
              <a:t>전문의</a:t>
            </a:r>
            <a:r>
              <a:rPr lang="en-US" altLang="ko-KR" sz="1400" dirty="0" smtClean="0"/>
              <a:t>(40000</a:t>
            </a:r>
            <a:r>
              <a:rPr lang="ko-KR" altLang="en-US" sz="1400" dirty="0" smtClean="0"/>
              <a:t>원</a:t>
            </a:r>
            <a:r>
              <a:rPr lang="en-US" altLang="ko-KR" sz="1400" dirty="0" smtClean="0"/>
              <a:t>) o</a:t>
            </a:r>
            <a:r>
              <a:rPr lang="ko-KR" altLang="en-US" sz="1400" dirty="0" smtClean="0"/>
              <a:t>기타</a:t>
            </a:r>
            <a:r>
              <a:rPr lang="en-US" altLang="ko-KR" sz="1400" dirty="0" smtClean="0"/>
              <a:t>(50000</a:t>
            </a:r>
            <a:r>
              <a:rPr lang="ko-KR" altLang="en-US" sz="1400" dirty="0" smtClean="0"/>
              <a:t>원</a:t>
            </a:r>
            <a:r>
              <a:rPr lang="en-US" altLang="ko-KR" sz="1400" dirty="0" smtClean="0"/>
              <a:t>)</a:t>
            </a:r>
          </a:p>
          <a:p>
            <a:r>
              <a:rPr lang="en-US" altLang="ko-KR" sz="1400" dirty="0" smtClean="0"/>
              <a:t>V  </a:t>
            </a:r>
            <a:r>
              <a:rPr lang="ko-KR" altLang="en-US" sz="1400" dirty="0" smtClean="0"/>
              <a:t>등록비</a:t>
            </a:r>
            <a:endParaRPr lang="en-US" altLang="ko-KR" sz="1400" dirty="0" smtClean="0"/>
          </a:p>
          <a:p>
            <a:r>
              <a:rPr lang="en-US" altLang="ko-KR" sz="1400" dirty="0" smtClean="0"/>
              <a:t>V  </a:t>
            </a:r>
            <a:r>
              <a:rPr lang="ko-KR" altLang="en-US" sz="1400" dirty="0" smtClean="0"/>
              <a:t>결제방식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500" b="1" dirty="0" smtClean="0">
                <a:solidFill>
                  <a:srgbClr val="FF0000"/>
                </a:solidFill>
              </a:rPr>
              <a:t>V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로 표시된 항목은 기본으로 화면에 노출되는 </a:t>
            </a:r>
            <a:r>
              <a:rPr lang="ko-KR" altLang="en-US" sz="1500" b="1" dirty="0" err="1" smtClean="0">
                <a:solidFill>
                  <a:srgbClr val="FF0000"/>
                </a:solidFill>
              </a:rPr>
              <a:t>항목이구요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sz="1500" b="1" dirty="0" smtClean="0">
                <a:solidFill>
                  <a:srgbClr val="FF0000"/>
                </a:solidFill>
              </a:rPr>
              <a:t>V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가 없는 건 추가할 수 있는 항목이요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1500" b="1" dirty="0" err="1" smtClean="0">
                <a:solidFill>
                  <a:srgbClr val="FF0000"/>
                </a:solidFill>
              </a:rPr>
              <a:t>다른학회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500" b="1" dirty="0" err="1" smtClean="0">
                <a:solidFill>
                  <a:srgbClr val="FF0000"/>
                </a:solidFill>
              </a:rPr>
              <a:t>등록시에</a:t>
            </a:r>
            <a:endParaRPr lang="en-US" altLang="ko-KR" sz="1500" b="1" dirty="0" smtClean="0">
              <a:solidFill>
                <a:srgbClr val="FF0000"/>
              </a:solidFill>
            </a:endParaRPr>
          </a:p>
          <a:p>
            <a:r>
              <a:rPr lang="ko-KR" altLang="en-US" sz="1500" b="1" dirty="0" smtClean="0">
                <a:solidFill>
                  <a:srgbClr val="FF0000"/>
                </a:solidFill>
              </a:rPr>
              <a:t>그리고 파란색은 </a:t>
            </a:r>
            <a:r>
              <a:rPr lang="ko-KR" altLang="en-US" sz="1500" b="1" dirty="0" err="1" smtClean="0">
                <a:solidFill>
                  <a:srgbClr val="FF0000"/>
                </a:solidFill>
              </a:rPr>
              <a:t>필수값으로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 해주세요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ko-KR" altLang="en-US" sz="1500" b="1" dirty="0" err="1" smtClean="0">
                <a:solidFill>
                  <a:srgbClr val="FF0000"/>
                </a:solidFill>
              </a:rPr>
              <a:t>강의구분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 의사면허번호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영문이름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지역은 </a:t>
            </a:r>
            <a:r>
              <a:rPr lang="ko-KR" altLang="en-US" sz="1500" b="1" dirty="0" err="1" smtClean="0">
                <a:solidFill>
                  <a:srgbClr val="FF0000"/>
                </a:solidFill>
              </a:rPr>
              <a:t>기본노출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 항목은 아닌데 </a:t>
            </a:r>
            <a:r>
              <a:rPr lang="ko-KR" altLang="en-US" sz="1500" b="1" dirty="0" err="1" smtClean="0">
                <a:solidFill>
                  <a:srgbClr val="FF0000"/>
                </a:solidFill>
              </a:rPr>
              <a:t>추가시에는</a:t>
            </a:r>
            <a:r>
              <a:rPr lang="ko-KR" altLang="en-US" sz="15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500" b="1" dirty="0" err="1" smtClean="0">
                <a:solidFill>
                  <a:srgbClr val="FF0000"/>
                </a:solidFill>
              </a:rPr>
              <a:t>필수값입니다</a:t>
            </a:r>
            <a:r>
              <a:rPr lang="en-US" altLang="ko-KR" sz="1500" b="1" dirty="0" smtClean="0">
                <a:solidFill>
                  <a:srgbClr val="FF0000"/>
                </a:solidFill>
              </a:rPr>
              <a:t>.</a:t>
            </a:r>
            <a:endParaRPr lang="en-US" altLang="ko-KR" sz="1500" b="1" dirty="0">
              <a:solidFill>
                <a:srgbClr val="FF0000"/>
              </a:solidFill>
            </a:endParaRPr>
          </a:p>
          <a:p>
            <a:r>
              <a:rPr lang="ko-KR" altLang="en-US" sz="1400" dirty="0" smtClean="0"/>
              <a:t>주소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병원팩스는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기본노출</a:t>
            </a:r>
            <a:r>
              <a:rPr lang="ko-KR" altLang="en-US" sz="1400" dirty="0" smtClean="0"/>
              <a:t> 항목은 아닌데 </a:t>
            </a:r>
            <a:r>
              <a:rPr lang="ko-KR" altLang="en-US" sz="1400" dirty="0" err="1" smtClean="0"/>
              <a:t>추가시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미필수값입니다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  <a:p>
            <a:endParaRPr lang="en-US" altLang="ko-K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55295" y="6346767"/>
            <a:ext cx="5529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형식 고를 수 있게 </a:t>
            </a:r>
            <a:endParaRPr lang="en-US" altLang="ko-KR" sz="1500" dirty="0" smtClean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5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 상기의 직업 혹은 전공과목처럼</a:t>
            </a:r>
            <a:r>
              <a:rPr lang="en-US" altLang="ko-KR" sz="15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5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혹은 그냥 텍스트 입력하게끔</a:t>
            </a:r>
            <a:r>
              <a:rPr lang="en-US" altLang="ko-KR" sz="1500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889001" y="5872942"/>
            <a:ext cx="8466" cy="4738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4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65771" y="366990"/>
            <a:ext cx="111309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** </a:t>
            </a:r>
            <a:r>
              <a:rPr lang="ko-KR" altLang="en-US" dirty="0" smtClean="0">
                <a:solidFill>
                  <a:srgbClr val="FF0000"/>
                </a:solidFill>
              </a:rPr>
              <a:t>컨퍼런스 </a:t>
            </a:r>
            <a:r>
              <a:rPr lang="ko-KR" altLang="en-US" dirty="0">
                <a:solidFill>
                  <a:srgbClr val="FF0000"/>
                </a:solidFill>
              </a:rPr>
              <a:t>구분 현재 선택했는데도 선택하라고 </a:t>
            </a:r>
            <a:r>
              <a:rPr lang="ko-KR" altLang="en-US" dirty="0" smtClean="0">
                <a:solidFill>
                  <a:srgbClr val="FF0000"/>
                </a:solidFill>
              </a:rPr>
              <a:t>나옵니다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** </a:t>
            </a:r>
            <a:r>
              <a:rPr lang="ko-KR" altLang="en-US" dirty="0" err="1" smtClean="0">
                <a:solidFill>
                  <a:srgbClr val="FF0000"/>
                </a:solidFill>
              </a:rPr>
              <a:t>글정보</a:t>
            </a:r>
            <a:r>
              <a:rPr lang="ko-KR" altLang="en-US" dirty="0" smtClean="0">
                <a:solidFill>
                  <a:srgbClr val="FF0000"/>
                </a:solidFill>
              </a:rPr>
              <a:t> 입력 </a:t>
            </a:r>
            <a:r>
              <a:rPr lang="ko-KR" altLang="en-US" dirty="0" err="1" smtClean="0">
                <a:solidFill>
                  <a:srgbClr val="FF0000"/>
                </a:solidFill>
              </a:rPr>
              <a:t>완료후</a:t>
            </a:r>
            <a:r>
              <a:rPr lang="ko-KR" altLang="en-US" dirty="0" smtClean="0">
                <a:solidFill>
                  <a:srgbClr val="FF0000"/>
                </a:solidFill>
              </a:rPr>
              <a:t> 등록 완료 버튼 누른 후에 </a:t>
            </a:r>
            <a:r>
              <a:rPr lang="ko-KR" altLang="en-US" dirty="0" err="1" smtClean="0">
                <a:solidFill>
                  <a:srgbClr val="FF0000"/>
                </a:solidFill>
              </a:rPr>
              <a:t>아래문구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팝업창</a:t>
            </a:r>
            <a:r>
              <a:rPr lang="ko-KR" altLang="en-US" dirty="0" smtClean="0">
                <a:solidFill>
                  <a:srgbClr val="FF0000"/>
                </a:solidFill>
              </a:rPr>
              <a:t> 혹은 다른 화면으로 보여지게 해주세요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</a:rPr>
              <a:t>사전 등록이 완료되었습니다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</a:rPr>
              <a:t>등록비를 입금해 주시면 입금 확인은 등록 완료 문자를 보내드립니다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** </a:t>
            </a:r>
            <a:r>
              <a:rPr lang="ko-KR" altLang="en-US" dirty="0" smtClean="0">
                <a:solidFill>
                  <a:srgbClr val="FF0000"/>
                </a:solidFill>
              </a:rPr>
              <a:t>중복으로 등록 </a:t>
            </a:r>
            <a:r>
              <a:rPr lang="ko-KR" altLang="en-US" dirty="0" err="1" smtClean="0">
                <a:solidFill>
                  <a:srgbClr val="FF0000"/>
                </a:solidFill>
              </a:rPr>
              <a:t>하시는분을</a:t>
            </a:r>
            <a:r>
              <a:rPr lang="ko-KR" altLang="en-US" dirty="0" smtClean="0">
                <a:solidFill>
                  <a:srgbClr val="FF0000"/>
                </a:solidFill>
              </a:rPr>
              <a:t> 막고자 의사면허번호가 똑같은 번호가 입력이 되면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</a:rPr>
              <a:t>등록이 이미 되어 있습니다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</a:rPr>
              <a:t>등록확인해서 확인해 주세요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</a:rPr>
              <a:t>라고 문구 뜨게 해주세요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1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597</Words>
  <Application>Microsoft Office PowerPoint</Application>
  <PresentationFormat>와이드스크린</PresentationFormat>
  <Paragraphs>100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</cp:revision>
  <cp:lastPrinted>2019-04-11T06:28:42Z</cp:lastPrinted>
  <dcterms:created xsi:type="dcterms:W3CDTF">2019-04-10T06:02:13Z</dcterms:created>
  <dcterms:modified xsi:type="dcterms:W3CDTF">2019-04-11T07:24:05Z</dcterms:modified>
</cp:coreProperties>
</file>